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BC3D-42CA-43A0-B20C-8C87360944DA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99EBE-480A-4681-9036-B21298120E3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404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BC3D-42CA-43A0-B20C-8C87360944DA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99EBE-480A-4681-9036-B21298120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554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BC3D-42CA-43A0-B20C-8C87360944DA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99EBE-480A-4681-9036-B21298120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48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BC3D-42CA-43A0-B20C-8C87360944DA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99EBE-480A-4681-9036-B21298120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20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BC3D-42CA-43A0-B20C-8C87360944DA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99EBE-480A-4681-9036-B21298120E3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520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BC3D-42CA-43A0-B20C-8C87360944DA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99EBE-480A-4681-9036-B21298120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32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BC3D-42CA-43A0-B20C-8C87360944DA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99EBE-480A-4681-9036-B21298120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57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BC3D-42CA-43A0-B20C-8C87360944DA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99EBE-480A-4681-9036-B21298120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483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BC3D-42CA-43A0-B20C-8C87360944DA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99EBE-480A-4681-9036-B21298120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69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99EBC3D-42CA-43A0-B20C-8C87360944DA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A99EBE-480A-4681-9036-B21298120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81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BC3D-42CA-43A0-B20C-8C87360944DA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99EBE-480A-4681-9036-B21298120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355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99EBC3D-42CA-43A0-B20C-8C87360944DA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A99EBE-480A-4681-9036-B21298120E39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098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Подготовка к устному собеседованию в 9 классе в условиях полиэтнической школы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Задание №1. чтение текста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436080" y="5827390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Борисова </a:t>
            </a:r>
            <a:r>
              <a:rPr lang="ru-RU" dirty="0" err="1" smtClean="0"/>
              <a:t>светлана</a:t>
            </a:r>
            <a:r>
              <a:rPr lang="ru-RU" dirty="0" smtClean="0"/>
              <a:t> </a:t>
            </a:r>
            <a:r>
              <a:rPr lang="ru-RU" dirty="0" err="1" smtClean="0"/>
              <a:t>григорьевна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991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Тексты для улучшения дикции и тренировки чтения. Упражнение №8.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1845734"/>
            <a:ext cx="10249007" cy="4207336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sz="3800" dirty="0" smtClean="0"/>
              <a:t>  Копыта </a:t>
            </a:r>
            <a:r>
              <a:rPr lang="ru-RU" sz="3800" dirty="0"/>
              <a:t>забирают круче, </a:t>
            </a:r>
          </a:p>
          <a:p>
            <a:r>
              <a:rPr lang="ru-RU" sz="3800" dirty="0"/>
              <a:t>Бьют по Аничкову мосту.</a:t>
            </a:r>
          </a:p>
          <a:p>
            <a:r>
              <a:rPr lang="ru-RU" sz="3800" dirty="0"/>
              <a:t>И вот дворец, огни. И кучер</a:t>
            </a:r>
          </a:p>
          <a:p>
            <a:r>
              <a:rPr lang="ru-RU" sz="3800" dirty="0"/>
              <a:t>С вожжами замер на лету. </a:t>
            </a:r>
            <a:endParaRPr lang="ru-RU" sz="3800" dirty="0" smtClean="0"/>
          </a:p>
          <a:p>
            <a:r>
              <a:rPr lang="ru-RU" sz="3800" dirty="0" smtClean="0"/>
              <a:t>                          (Л. </a:t>
            </a:r>
            <a:r>
              <a:rPr lang="ru-RU" sz="3800" dirty="0" err="1"/>
              <a:t>Ошанин</a:t>
            </a:r>
            <a:r>
              <a:rPr lang="ru-RU" sz="3800" dirty="0" smtClean="0"/>
              <a:t>)</a:t>
            </a:r>
          </a:p>
          <a:p>
            <a:endParaRPr lang="ru-RU" sz="3800" dirty="0"/>
          </a:p>
          <a:p>
            <a:r>
              <a:rPr lang="ru-RU" sz="3800" dirty="0" smtClean="0"/>
              <a:t>          </a:t>
            </a:r>
          </a:p>
          <a:p>
            <a:endParaRPr lang="ru-RU" sz="3800" dirty="0"/>
          </a:p>
          <a:p>
            <a:endParaRPr lang="ru-RU" sz="3800" dirty="0" smtClean="0"/>
          </a:p>
          <a:p>
            <a:endParaRPr lang="ru-RU" sz="3800" dirty="0" smtClean="0"/>
          </a:p>
          <a:p>
            <a:pPr marL="0" indent="0">
              <a:buNone/>
            </a:pPr>
            <a:r>
              <a:rPr lang="ru-RU" sz="3800" dirty="0"/>
              <a:t> </a:t>
            </a:r>
            <a:r>
              <a:rPr lang="ru-RU" sz="3800" dirty="0" smtClean="0"/>
              <a:t>          </a:t>
            </a:r>
          </a:p>
          <a:p>
            <a:pPr marL="0" indent="0">
              <a:buNone/>
            </a:pPr>
            <a:r>
              <a:rPr lang="ru-RU" sz="3800" dirty="0"/>
              <a:t> </a:t>
            </a:r>
            <a:r>
              <a:rPr lang="ru-RU" sz="3800" dirty="0" smtClean="0"/>
              <a:t>          Видны </a:t>
            </a:r>
            <a:r>
              <a:rPr lang="ru-RU" sz="3800" dirty="0"/>
              <a:t>взоры,</a:t>
            </a:r>
          </a:p>
          <a:p>
            <a:r>
              <a:rPr lang="ru-RU" sz="3800" dirty="0"/>
              <a:t>          Взор во взор,</a:t>
            </a:r>
          </a:p>
          <a:p>
            <a:r>
              <a:rPr lang="ru-RU" sz="3800" dirty="0"/>
              <a:t>          </a:t>
            </a:r>
            <a:r>
              <a:rPr lang="ru-RU" sz="3800" dirty="0" smtClean="0"/>
              <a:t>Слышны </a:t>
            </a:r>
            <a:r>
              <a:rPr lang="ru-RU" sz="3800" dirty="0"/>
              <a:t>споры,</a:t>
            </a:r>
          </a:p>
          <a:p>
            <a:r>
              <a:rPr lang="ru-RU" sz="3800" dirty="0"/>
              <a:t>          Разговор.</a:t>
            </a:r>
          </a:p>
          <a:p>
            <a:r>
              <a:rPr lang="ru-RU" sz="3800" dirty="0"/>
              <a:t>          Слышны вздохи,</a:t>
            </a:r>
          </a:p>
          <a:p>
            <a:r>
              <a:rPr lang="ru-RU" sz="3800" dirty="0"/>
              <a:t>          Да и нет,</a:t>
            </a:r>
          </a:p>
          <a:p>
            <a:r>
              <a:rPr lang="ru-RU" sz="3800" dirty="0"/>
              <a:t>          В сером </a:t>
            </a:r>
            <a:r>
              <a:rPr lang="ru-RU" sz="3800" dirty="0" err="1"/>
              <a:t>мохе</a:t>
            </a:r>
            <a:endParaRPr lang="ru-RU" sz="3800" dirty="0"/>
          </a:p>
          <a:p>
            <a:r>
              <a:rPr lang="ru-RU" sz="3800" dirty="0"/>
              <a:t>          Алый цвет</a:t>
            </a:r>
            <a:r>
              <a:rPr lang="ru-RU" sz="3800" dirty="0" smtClean="0"/>
              <a:t>. </a:t>
            </a:r>
          </a:p>
          <a:p>
            <a:r>
              <a:rPr lang="ru-RU" sz="3800" dirty="0"/>
              <a:t> </a:t>
            </a:r>
            <a:r>
              <a:rPr lang="ru-RU" sz="3800" dirty="0" smtClean="0"/>
              <a:t>                      (К. Бальмонт «Шорохи»)</a:t>
            </a:r>
            <a:endParaRPr lang="ru-RU" sz="3800" dirty="0"/>
          </a:p>
          <a:p>
            <a:r>
              <a:rPr lang="ru-RU" sz="2900" dirty="0"/>
              <a:t>         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917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Тексты для улучшения дикции и тренировки чтения. Упражнение №8.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9410" y="1761830"/>
            <a:ext cx="10058400" cy="402336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sz="2400" dirty="0" smtClean="0"/>
              <a:t>Шорох </a:t>
            </a:r>
            <a:r>
              <a:rPr lang="ru-RU" sz="2400" dirty="0"/>
              <a:t>стеблей, еле слышно шуршащих,</a:t>
            </a:r>
          </a:p>
          <a:p>
            <a:r>
              <a:rPr lang="ru-RU" sz="2400" dirty="0"/>
              <a:t>Чёткое в чащах чириканье птиц,</a:t>
            </a:r>
          </a:p>
          <a:p>
            <a:r>
              <a:rPr lang="ru-RU" sz="2400" dirty="0"/>
              <a:t>Сказка о девах, в заклятии спящих, </a:t>
            </a:r>
          </a:p>
          <a:p>
            <a:r>
              <a:rPr lang="ru-RU" sz="2400" dirty="0"/>
              <a:t>Шелест седых, </a:t>
            </a:r>
            <a:r>
              <a:rPr lang="ru-RU" sz="2400" dirty="0" smtClean="0"/>
              <a:t>обветшавших </a:t>
            </a:r>
            <a:r>
              <a:rPr lang="ru-RU" sz="2400" dirty="0"/>
              <a:t>страниц. </a:t>
            </a:r>
            <a:r>
              <a:rPr lang="ru-RU" sz="2400" dirty="0" smtClean="0"/>
              <a:t>(К. Бальмонт «Шорохи»)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336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00">
                    <a:lumMod val="75000"/>
                    <a:lumOff val="25000"/>
                  </a:srgbClr>
                </a:solidFill>
              </a:rPr>
              <a:t>Тексты для улучшения дикции и тренировки чтения. Упражнение №8.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58355" y="1846838"/>
            <a:ext cx="10550373" cy="4023360"/>
          </a:xfrm>
        </p:spPr>
        <p:txBody>
          <a:bodyPr>
            <a:noAutofit/>
          </a:bodyPr>
          <a:lstStyle/>
          <a:p>
            <a:r>
              <a:rPr lang="ru-RU" dirty="0"/>
              <a:t>Ветки темным балдахином свешивающиеся, </a:t>
            </a:r>
          </a:p>
          <a:p>
            <a:r>
              <a:rPr lang="ru-RU" dirty="0"/>
              <a:t>Шумы речки с дальней песней смешивающиеся,</a:t>
            </a:r>
          </a:p>
          <a:p>
            <a:r>
              <a:rPr lang="ru-RU" dirty="0"/>
              <a:t>Звезды, в ясном небе слабо вздрагивающие,</a:t>
            </a:r>
          </a:p>
          <a:p>
            <a:r>
              <a:rPr lang="ru-RU" dirty="0"/>
              <a:t>Штампы роз, свои цветы протягивающие,</a:t>
            </a:r>
          </a:p>
          <a:p>
            <a:r>
              <a:rPr lang="ru-RU" dirty="0"/>
              <a:t>Запах трав, что в сердце тайно вкрадывается, </a:t>
            </a:r>
          </a:p>
          <a:p>
            <a:r>
              <a:rPr lang="ru-RU" dirty="0"/>
              <a:t>Теней сеть, что странным знаком складывается,</a:t>
            </a:r>
          </a:p>
          <a:p>
            <a:r>
              <a:rPr lang="ru-RU" dirty="0"/>
              <a:t>Вкруг луны живая дымка газовая,</a:t>
            </a:r>
          </a:p>
          <a:p>
            <a:r>
              <a:rPr lang="ru-RU" dirty="0"/>
              <a:t>Рядом шёпот, что поёт, досказывая,</a:t>
            </a:r>
          </a:p>
          <a:p>
            <a:r>
              <a:rPr lang="ru-RU" dirty="0"/>
              <a:t>Клятвы, днем глубоко затаённые,</a:t>
            </a:r>
          </a:p>
          <a:p>
            <a:r>
              <a:rPr lang="ru-RU" dirty="0"/>
              <a:t>И ещё, - </a:t>
            </a:r>
            <a:r>
              <a:rPr lang="ru-RU" dirty="0" smtClean="0"/>
              <a:t>ещё </a:t>
            </a:r>
            <a:r>
              <a:rPr lang="ru-RU" dirty="0"/>
              <a:t>глаза влюбленные.  </a:t>
            </a:r>
            <a:r>
              <a:rPr lang="ru-RU" dirty="0" smtClean="0"/>
              <a:t>(В</a:t>
            </a:r>
            <a:r>
              <a:rPr lang="ru-RU" dirty="0"/>
              <a:t>. </a:t>
            </a:r>
            <a:r>
              <a:rPr lang="ru-RU" dirty="0" smtClean="0"/>
              <a:t>Брюсов «Ночь»)</a:t>
            </a:r>
            <a:endParaRPr lang="ru-RU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33735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1066" y="2028281"/>
            <a:ext cx="10058400" cy="1450757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496" y="2028281"/>
            <a:ext cx="9019504" cy="424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59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выразительного чтения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- умение соблюдать паузы и логические ударения, передающие замысел автора;</a:t>
            </a:r>
          </a:p>
          <a:p>
            <a:r>
              <a:rPr lang="ru-RU" sz="2800" dirty="0"/>
              <a:t>-умение соблюдать интонации вопроса, утверждения, а также придавать голосу </a:t>
            </a:r>
            <a:r>
              <a:rPr lang="ru-RU" sz="2800" dirty="0" smtClean="0"/>
              <a:t>нужную эмоциональную окраску;</a:t>
            </a:r>
            <a:endParaRPr lang="ru-RU" sz="2800" dirty="0"/>
          </a:p>
          <a:p>
            <a:r>
              <a:rPr lang="ru-RU" sz="2800" dirty="0"/>
              <a:t>-хорошая дикция, ясное, четкое произношение звуков, достаточная громкость, правильный темп.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731" y="4570240"/>
            <a:ext cx="1927106" cy="168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87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Темп речи. Упражнение №1.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800" dirty="0" smtClean="0"/>
              <a:t>Прочитать </a:t>
            </a:r>
            <a:r>
              <a:rPr lang="ru-RU" sz="2800" dirty="0"/>
              <a:t>предложения, обратить внимание на то, от чего зависит </a:t>
            </a:r>
            <a:r>
              <a:rPr lang="ru-RU" sz="2800" dirty="0" smtClean="0"/>
              <a:t>темп </a:t>
            </a:r>
            <a:r>
              <a:rPr lang="ru-RU" sz="2800" dirty="0"/>
              <a:t>произнесения </a:t>
            </a:r>
            <a:r>
              <a:rPr lang="ru-RU" sz="2800" dirty="0" smtClean="0"/>
              <a:t>предложения</a:t>
            </a:r>
            <a:r>
              <a:rPr lang="en-US" sz="2800" dirty="0" smtClean="0"/>
              <a:t>.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1. Скорей </a:t>
            </a:r>
            <a:r>
              <a:rPr lang="ru-RU" sz="2800" dirty="0"/>
              <a:t>бежим к лесу!</a:t>
            </a:r>
          </a:p>
          <a:p>
            <a:r>
              <a:rPr lang="ru-RU" sz="2800" dirty="0" smtClean="0"/>
              <a:t>2. Он </a:t>
            </a:r>
            <a:r>
              <a:rPr lang="ru-RU" sz="2800" dirty="0"/>
              <a:t>идет медленно, нога за ногу заплетается.</a:t>
            </a:r>
          </a:p>
          <a:p>
            <a:r>
              <a:rPr lang="ru-RU" sz="2800" dirty="0" smtClean="0"/>
              <a:t>3. Ползет</a:t>
            </a:r>
            <a:r>
              <a:rPr lang="ru-RU" sz="2800" dirty="0"/>
              <a:t>, как черепаха.</a:t>
            </a:r>
          </a:p>
          <a:p>
            <a:r>
              <a:rPr lang="ru-RU" sz="2800" dirty="0" smtClean="0"/>
              <a:t>4. Какой </a:t>
            </a:r>
            <a:r>
              <a:rPr lang="ru-RU" sz="2800" dirty="0"/>
              <a:t>долгий и пасмурный день сегодня.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66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№2.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Произнести фразу сначала как простую констатацию факта, ровным голосом, а затем с глубоким </a:t>
            </a:r>
            <a:r>
              <a:rPr lang="ru-RU" sz="2800" dirty="0" smtClean="0"/>
              <a:t>чувством</a:t>
            </a:r>
            <a:r>
              <a:rPr lang="en-US" sz="2800" dirty="0" smtClean="0"/>
              <a:t>:</a:t>
            </a:r>
            <a:endParaRPr lang="ru-RU" sz="2800" dirty="0"/>
          </a:p>
          <a:p>
            <a:endParaRPr lang="en-US" sz="2800" dirty="0"/>
          </a:p>
          <a:p>
            <a:r>
              <a:rPr lang="ru-RU" sz="2800" dirty="0" smtClean="0"/>
              <a:t>«Покупка </a:t>
            </a:r>
            <a:r>
              <a:rPr lang="ru-RU" sz="2800" dirty="0"/>
              <a:t>мотоцикла обрадовала нас, но покупка автомобиля привела в восторг</a:t>
            </a:r>
            <a:r>
              <a:rPr lang="ru-RU" sz="2800" dirty="0" smtClean="0"/>
              <a:t>».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12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Эмоциональное наполнение предложения. Упражнение №3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93809"/>
          </a:xfrm>
        </p:spPr>
        <p:txBody>
          <a:bodyPr>
            <a:normAutofit lnSpcReduction="10000"/>
          </a:bodyPr>
          <a:lstStyle/>
          <a:p>
            <a:r>
              <a:rPr lang="ru-RU" sz="2200" dirty="0" smtClean="0"/>
              <a:t>Феликс Кривин</a:t>
            </a:r>
            <a:r>
              <a:rPr lang="ru-RU" sz="2200" dirty="0"/>
              <a:t>.</a:t>
            </a:r>
          </a:p>
          <a:p>
            <a:r>
              <a:rPr lang="ru-RU" sz="2200" b="1" dirty="0"/>
              <a:t>«Картина».</a:t>
            </a:r>
            <a:r>
              <a:rPr lang="ru-RU" sz="2200" dirty="0"/>
              <a:t>  Картина дает оценку живой природе: </a:t>
            </a:r>
            <a:r>
              <a:rPr lang="ru-RU" sz="2200" dirty="0" smtClean="0"/>
              <a:t>«Все </a:t>
            </a:r>
            <a:r>
              <a:rPr lang="ru-RU" sz="2200" dirty="0"/>
              <a:t>это, конечно, ничего – и фон и перспектива. Но ведь нужно же знать какие-то рамки».</a:t>
            </a:r>
          </a:p>
          <a:p>
            <a:endParaRPr lang="ru-RU" sz="2200" b="1" dirty="0" smtClean="0"/>
          </a:p>
          <a:p>
            <a:r>
              <a:rPr lang="ru-RU" sz="2200" b="1" dirty="0" smtClean="0"/>
              <a:t>«</a:t>
            </a:r>
            <a:r>
              <a:rPr lang="ru-RU" sz="2200" b="1" dirty="0"/>
              <a:t>Погремушка».</a:t>
            </a:r>
            <a:r>
              <a:rPr lang="ru-RU" sz="2200" dirty="0"/>
              <a:t> </a:t>
            </a:r>
            <a:r>
              <a:rPr lang="ru-RU" sz="2200" dirty="0" smtClean="0"/>
              <a:t>«Нужно </a:t>
            </a:r>
            <a:r>
              <a:rPr lang="ru-RU" sz="2200" dirty="0"/>
              <a:t>быть проще, доходчивее, - наставляет скрипку Погремушка</a:t>
            </a:r>
            <a:r>
              <a:rPr lang="ru-RU" sz="2200" dirty="0" smtClean="0"/>
              <a:t>. - </a:t>
            </a:r>
            <a:r>
              <a:rPr lang="ru-RU" sz="2200" dirty="0"/>
              <a:t>Меня, например, всегда слушают с удовольствием. Даже дети и те </a:t>
            </a:r>
            <a:r>
              <a:rPr lang="ru-RU" sz="2200" dirty="0" smtClean="0"/>
              <a:t>понимают».</a:t>
            </a:r>
            <a:endParaRPr lang="ru-RU" sz="2200" dirty="0"/>
          </a:p>
          <a:p>
            <a:endParaRPr lang="ru-RU" sz="2200" b="1" dirty="0" smtClean="0"/>
          </a:p>
          <a:p>
            <a:r>
              <a:rPr lang="ru-RU" sz="2200" b="1" dirty="0" smtClean="0"/>
              <a:t>«</a:t>
            </a:r>
            <a:r>
              <a:rPr lang="ru-RU" sz="2200" b="1" dirty="0"/>
              <a:t>Пень».</a:t>
            </a:r>
            <a:r>
              <a:rPr lang="ru-RU" sz="2200" dirty="0"/>
              <a:t> Пень стоял у самой дороги, и прохожие часто спотыкались об него</a:t>
            </a:r>
            <a:r>
              <a:rPr lang="ru-RU" sz="2200" dirty="0" smtClean="0"/>
              <a:t>. </a:t>
            </a:r>
          </a:p>
          <a:p>
            <a:r>
              <a:rPr lang="ru-RU" sz="2200" dirty="0" smtClean="0"/>
              <a:t>- </a:t>
            </a:r>
            <a:r>
              <a:rPr lang="ru-RU" sz="2200" dirty="0"/>
              <a:t>Не все сразу, не все сразу, - недовольно скрипел Пень</a:t>
            </a:r>
            <a:r>
              <a:rPr lang="ru-RU" sz="2200" dirty="0" smtClean="0"/>
              <a:t>. - </a:t>
            </a:r>
            <a:r>
              <a:rPr lang="ru-RU" sz="2200" dirty="0"/>
              <a:t>Приму сколько успею: не могу же я разорваться на части! Ну и народ – шагу без меня ступить не могут!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68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817" y="173391"/>
            <a:ext cx="10389326" cy="1450757"/>
          </a:xfrm>
        </p:spPr>
        <p:txBody>
          <a:bodyPr/>
          <a:lstStyle/>
          <a:p>
            <a:r>
              <a:rPr lang="ru-RU" dirty="0" smtClean="0"/>
              <a:t>Паузы в предложении. Упражнение №4.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Разделить предложение </a:t>
            </a:r>
            <a:r>
              <a:rPr lang="ru-RU" sz="2800" dirty="0" smtClean="0"/>
              <a:t>паузами.</a:t>
            </a:r>
            <a:endParaRPr lang="ru-RU" sz="2800" dirty="0"/>
          </a:p>
          <a:p>
            <a:endParaRPr lang="ru-RU" sz="2800" dirty="0" smtClean="0"/>
          </a:p>
          <a:p>
            <a:r>
              <a:rPr lang="ru-RU" sz="2800" dirty="0" smtClean="0"/>
              <a:t>Именно </a:t>
            </a:r>
            <a:r>
              <a:rPr lang="ru-RU" sz="2800" dirty="0"/>
              <a:t>в этом цехе Подольского завода цветных металлов / десять лет назад / вместе с обычным металлоломом / был переработан / сданный кем-то в утиль / источник ионизирующего излучения.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21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851" y="147266"/>
            <a:ext cx="11277600" cy="1450757"/>
          </a:xfrm>
        </p:spPr>
        <p:txBody>
          <a:bodyPr/>
          <a:lstStyle/>
          <a:p>
            <a:r>
              <a:rPr lang="ru-RU" dirty="0" smtClean="0"/>
              <a:t>Орфоэпическая разминка. Упражнение №5.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9531" y="1802191"/>
            <a:ext cx="10789920" cy="4023360"/>
          </a:xfrm>
        </p:spPr>
        <p:txBody>
          <a:bodyPr>
            <a:normAutofit/>
          </a:bodyPr>
          <a:lstStyle/>
          <a:p>
            <a:r>
              <a:rPr lang="ru-RU" dirty="0"/>
              <a:t>Читать вслух.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dirty="0" err="1" smtClean="0"/>
              <a:t>молОть</a:t>
            </a:r>
            <a:r>
              <a:rPr lang="ru-RU" dirty="0" smtClean="0"/>
              <a:t> – </a:t>
            </a:r>
            <a:r>
              <a:rPr lang="ru-RU" dirty="0" err="1" smtClean="0"/>
              <a:t>мОлотый</a:t>
            </a:r>
            <a:r>
              <a:rPr lang="ru-RU" dirty="0" smtClean="0"/>
              <a:t>                   </a:t>
            </a:r>
            <a:r>
              <a:rPr lang="ru-RU" dirty="0" err="1" smtClean="0"/>
              <a:t>нАискось</a:t>
            </a:r>
            <a:r>
              <a:rPr lang="ru-RU" dirty="0" smtClean="0"/>
              <a:t>, </a:t>
            </a:r>
            <a:r>
              <a:rPr lang="ru-RU" dirty="0" err="1" smtClean="0"/>
              <a:t>никчЁмный</a:t>
            </a:r>
            <a:r>
              <a:rPr lang="ru-RU" dirty="0" smtClean="0"/>
              <a:t>,                                         </a:t>
            </a:r>
            <a:r>
              <a:rPr lang="ru-RU" dirty="0" err="1" smtClean="0"/>
              <a:t>знАмя</a:t>
            </a:r>
            <a:r>
              <a:rPr lang="ru-RU" dirty="0" smtClean="0"/>
              <a:t> – </a:t>
            </a:r>
            <a:r>
              <a:rPr lang="ru-RU" dirty="0" err="1" smtClean="0"/>
              <a:t>знАмени</a:t>
            </a:r>
            <a:endParaRPr lang="ru-RU" dirty="0" smtClean="0"/>
          </a:p>
          <a:p>
            <a:r>
              <a:rPr lang="ru-RU" dirty="0" err="1" smtClean="0"/>
              <a:t>прогнУть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прОгнутый</a:t>
            </a:r>
            <a:r>
              <a:rPr lang="ru-RU" dirty="0"/>
              <a:t>              </a:t>
            </a:r>
            <a:r>
              <a:rPr lang="ru-RU" dirty="0" err="1" smtClean="0"/>
              <a:t>заговорЁнный</a:t>
            </a:r>
            <a:r>
              <a:rPr lang="ru-RU" dirty="0"/>
              <a:t>, </a:t>
            </a:r>
            <a:r>
              <a:rPr lang="ru-RU" dirty="0" err="1" smtClean="0"/>
              <a:t>новорождЁнный</a:t>
            </a:r>
            <a:r>
              <a:rPr lang="ru-RU" dirty="0" smtClean="0"/>
              <a:t>                       </a:t>
            </a:r>
            <a:r>
              <a:rPr lang="ru-RU" dirty="0" err="1" smtClean="0"/>
              <a:t>гЕрб</a:t>
            </a:r>
            <a:r>
              <a:rPr lang="ru-RU" dirty="0" smtClean="0"/>
              <a:t> - </a:t>
            </a:r>
            <a:r>
              <a:rPr lang="ru-RU" dirty="0" err="1" smtClean="0"/>
              <a:t>гЕрбовый</a:t>
            </a:r>
            <a:endParaRPr lang="ru-RU" dirty="0"/>
          </a:p>
          <a:p>
            <a:r>
              <a:rPr lang="ru-RU" dirty="0" err="1"/>
              <a:t>сОгнутый</a:t>
            </a:r>
            <a:r>
              <a:rPr lang="ru-RU" dirty="0"/>
              <a:t>, </a:t>
            </a:r>
            <a:r>
              <a:rPr lang="ru-RU" dirty="0" err="1"/>
              <a:t>вОгнутый</a:t>
            </a:r>
            <a:r>
              <a:rPr lang="ru-RU" dirty="0"/>
              <a:t>,                </a:t>
            </a:r>
            <a:r>
              <a:rPr lang="ru-RU" dirty="0" err="1" smtClean="0"/>
              <a:t>обговорЁнный</a:t>
            </a:r>
            <a:r>
              <a:rPr lang="ru-RU" dirty="0"/>
              <a:t>, </a:t>
            </a:r>
            <a:r>
              <a:rPr lang="ru-RU" dirty="0" err="1"/>
              <a:t>новоиспечЁнный</a:t>
            </a:r>
            <a:r>
              <a:rPr lang="ru-RU" dirty="0" smtClean="0"/>
              <a:t>,                     </a:t>
            </a:r>
            <a:r>
              <a:rPr lang="ru-RU" dirty="0" err="1" smtClean="0"/>
              <a:t>дЕвять</a:t>
            </a:r>
            <a:r>
              <a:rPr lang="ru-RU" dirty="0" smtClean="0"/>
              <a:t> - </a:t>
            </a:r>
            <a:r>
              <a:rPr lang="ru-RU" dirty="0" err="1" smtClean="0"/>
              <a:t>дЕвятеро</a:t>
            </a:r>
            <a:endParaRPr lang="ru-RU" dirty="0"/>
          </a:p>
          <a:p>
            <a:r>
              <a:rPr lang="ru-RU" dirty="0" err="1"/>
              <a:t>дОверху</a:t>
            </a:r>
            <a:r>
              <a:rPr lang="ru-RU" dirty="0"/>
              <a:t>, Отроду,                       </a:t>
            </a:r>
            <a:r>
              <a:rPr lang="ru-RU" dirty="0" err="1" smtClean="0"/>
              <a:t>доведЁнный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err="1"/>
              <a:t>привезЁнный</a:t>
            </a:r>
            <a:r>
              <a:rPr lang="ru-RU" dirty="0" smtClean="0"/>
              <a:t>,                             </a:t>
            </a:r>
            <a:r>
              <a:rPr lang="ru-RU" dirty="0" err="1" smtClean="0"/>
              <a:t>дЕсять</a:t>
            </a:r>
            <a:r>
              <a:rPr lang="ru-RU" dirty="0" smtClean="0"/>
              <a:t> - </a:t>
            </a:r>
            <a:r>
              <a:rPr lang="ru-RU" dirty="0" err="1" smtClean="0"/>
              <a:t>дЕсятеро</a:t>
            </a:r>
            <a:endParaRPr lang="ru-RU" dirty="0"/>
          </a:p>
          <a:p>
            <a:r>
              <a:rPr lang="ru-RU" dirty="0" err="1"/>
              <a:t>дОсыта</a:t>
            </a:r>
            <a:r>
              <a:rPr lang="ru-RU" dirty="0"/>
              <a:t>, </a:t>
            </a:r>
            <a:r>
              <a:rPr lang="ru-RU" dirty="0" err="1"/>
              <a:t>зАсветло</a:t>
            </a:r>
            <a:r>
              <a:rPr lang="ru-RU" dirty="0"/>
              <a:t>                      </a:t>
            </a:r>
            <a:r>
              <a:rPr lang="ru-RU" dirty="0" err="1" smtClean="0"/>
              <a:t>одноимЁнный</a:t>
            </a:r>
            <a:r>
              <a:rPr lang="ru-RU" dirty="0" smtClean="0"/>
              <a:t> </a:t>
            </a:r>
            <a:r>
              <a:rPr lang="ru-RU" dirty="0"/>
              <a:t>, </a:t>
            </a:r>
            <a:r>
              <a:rPr lang="ru-RU" dirty="0" err="1"/>
              <a:t>осЁтр</a:t>
            </a:r>
            <a:r>
              <a:rPr lang="ru-RU" dirty="0" smtClean="0"/>
              <a:t>.                                           </a:t>
            </a:r>
            <a:r>
              <a:rPr lang="ru-RU" dirty="0" err="1" smtClean="0"/>
              <a:t>плЕсень</a:t>
            </a:r>
            <a:r>
              <a:rPr lang="ru-RU" dirty="0" smtClean="0"/>
              <a:t> - </a:t>
            </a:r>
            <a:r>
              <a:rPr lang="ru-RU" dirty="0" err="1" smtClean="0"/>
              <a:t>плЕсневеть</a:t>
            </a:r>
            <a:endParaRPr lang="ru-RU" dirty="0"/>
          </a:p>
          <a:p>
            <a:r>
              <a:rPr lang="ru-RU" dirty="0" smtClean="0"/>
              <a:t>                                                                                                                                            </a:t>
            </a:r>
            <a:r>
              <a:rPr lang="ru-RU" dirty="0" err="1" smtClean="0"/>
              <a:t>бОчка</a:t>
            </a:r>
            <a:r>
              <a:rPr lang="ru-RU" dirty="0" smtClean="0"/>
              <a:t> - </a:t>
            </a:r>
            <a:r>
              <a:rPr lang="ru-RU" dirty="0" err="1" smtClean="0"/>
              <a:t>бОчковый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390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846" y="165463"/>
            <a:ext cx="11329851" cy="1458686"/>
          </a:xfrm>
        </p:spPr>
        <p:txBody>
          <a:bodyPr/>
          <a:lstStyle/>
          <a:p>
            <a:r>
              <a:rPr lang="ru-RU" dirty="0" smtClean="0"/>
              <a:t>Орфоэпическая разминка. Упражнение №6.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Прочитать несколько раз слова.</a:t>
            </a:r>
          </a:p>
          <a:p>
            <a:endParaRPr lang="ru-RU" sz="2400" dirty="0" smtClean="0"/>
          </a:p>
          <a:p>
            <a:r>
              <a:rPr lang="ru-RU" sz="2400" dirty="0" smtClean="0"/>
              <a:t>Циновка</a:t>
            </a:r>
            <a:r>
              <a:rPr lang="ru-RU" sz="2400" dirty="0"/>
              <a:t>, жюри, проросший, позже, разносчик, из чести, тщательно, отчий, заводской, наместник, от Степана Ильича, верба, иероглиф, ранчо, рыкание, ендова, перечница, заторможенный, заторможена.</a:t>
            </a:r>
          </a:p>
          <a:p>
            <a:endParaRPr lang="ru-RU" sz="2400" dirty="0" smtClean="0"/>
          </a:p>
          <a:p>
            <a:r>
              <a:rPr lang="ru-RU" sz="2400" dirty="0" smtClean="0"/>
              <a:t>Цинандали</a:t>
            </a:r>
            <a:r>
              <a:rPr lang="ru-RU" sz="2400" dirty="0"/>
              <a:t>, Жюли, из жимолости, вожжи, возчик, без чулок, из щей, ситца, </a:t>
            </a:r>
            <a:r>
              <a:rPr lang="ru-RU" sz="2400" dirty="0" err="1"/>
              <a:t>Гжатск</a:t>
            </a:r>
            <a:r>
              <a:rPr lang="ru-RU" sz="2400" dirty="0"/>
              <a:t>, уездный, хвастливый, Мария Ивановна, сноровистый, изобретён, изобретены, гренадёр, гренадёры, закупщик, откупщик, зуб на зуб, аутодафе.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33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680" y="164683"/>
            <a:ext cx="11277600" cy="1450757"/>
          </a:xfrm>
        </p:spPr>
        <p:txBody>
          <a:bodyPr/>
          <a:lstStyle/>
          <a:p>
            <a:r>
              <a:rPr lang="ru-RU" dirty="0" smtClean="0"/>
              <a:t>Орфоэпическая разминка. Упражнение №7.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r>
              <a:rPr lang="ru-RU" sz="2200" dirty="0" smtClean="0"/>
              <a:t>б-б</a:t>
            </a:r>
            <a:r>
              <a:rPr lang="en-US" sz="2200" dirty="0" smtClean="0"/>
              <a:t>’</a:t>
            </a:r>
            <a:r>
              <a:rPr lang="ru-RU" sz="2200" dirty="0" smtClean="0"/>
              <a:t> </a:t>
            </a:r>
            <a:r>
              <a:rPr lang="ru-RU" sz="2200" dirty="0"/>
              <a:t>- Богатый бобёр. Бодрый бобёр.</a:t>
            </a:r>
          </a:p>
          <a:p>
            <a:r>
              <a:rPr lang="ru-RU" sz="2200" dirty="0" smtClean="0"/>
              <a:t>в-в</a:t>
            </a:r>
            <a:r>
              <a:rPr lang="en-US" sz="2200" dirty="0" smtClean="0"/>
              <a:t>’</a:t>
            </a:r>
            <a:r>
              <a:rPr lang="ru-RU" sz="2200" dirty="0" smtClean="0"/>
              <a:t> </a:t>
            </a:r>
            <a:r>
              <a:rPr lang="ru-RU" sz="2200" dirty="0"/>
              <a:t>– Варвара варвар	</a:t>
            </a:r>
          </a:p>
          <a:p>
            <a:r>
              <a:rPr lang="ru-RU" sz="2200" dirty="0" smtClean="0"/>
              <a:t>г-г</a:t>
            </a:r>
            <a:r>
              <a:rPr lang="en-US" sz="2200" dirty="0" smtClean="0"/>
              <a:t>’</a:t>
            </a:r>
            <a:r>
              <a:rPr lang="ru-RU" sz="2200" dirty="0" smtClean="0"/>
              <a:t> </a:t>
            </a:r>
            <a:r>
              <a:rPr lang="ru-RU" sz="2200" dirty="0"/>
              <a:t>– Гонец с галер. </a:t>
            </a:r>
            <a:endParaRPr lang="ru-RU" sz="2200" dirty="0" smtClean="0"/>
          </a:p>
          <a:p>
            <a:r>
              <a:rPr lang="ru-RU" sz="2200" dirty="0" smtClean="0"/>
              <a:t>д</a:t>
            </a:r>
            <a:r>
              <a:rPr lang="en-US" sz="2200" dirty="0" smtClean="0"/>
              <a:t>’</a:t>
            </a:r>
            <a:r>
              <a:rPr lang="ru-RU" sz="2200" dirty="0" smtClean="0"/>
              <a:t> </a:t>
            </a:r>
            <a:r>
              <a:rPr lang="ru-RU" sz="2200" dirty="0"/>
              <a:t>– </a:t>
            </a:r>
            <a:r>
              <a:rPr lang="ru-RU" sz="2200" dirty="0" err="1"/>
              <a:t>Дёготник</a:t>
            </a:r>
            <a:r>
              <a:rPr lang="ru-RU" sz="2200" dirty="0"/>
              <a:t>. Дети </a:t>
            </a:r>
            <a:r>
              <a:rPr lang="ru-RU" sz="2200" dirty="0" err="1"/>
              <a:t>дёготника</a:t>
            </a:r>
            <a:r>
              <a:rPr lang="ru-RU" sz="2200" dirty="0"/>
              <a:t>. </a:t>
            </a:r>
            <a:endParaRPr lang="ru-RU" sz="2200" dirty="0" smtClean="0"/>
          </a:p>
          <a:p>
            <a:r>
              <a:rPr lang="ru-RU" sz="2200" dirty="0"/>
              <a:t>ж – Жутко жуку жить на суку. </a:t>
            </a:r>
            <a:endParaRPr lang="ru-RU" sz="2200" dirty="0" smtClean="0"/>
          </a:p>
          <a:p>
            <a:r>
              <a:rPr lang="ru-RU" sz="2200" dirty="0"/>
              <a:t>з – Две реки: </a:t>
            </a:r>
            <a:r>
              <a:rPr lang="ru-RU" sz="2200" dirty="0" err="1"/>
              <a:t>Вазуза</a:t>
            </a:r>
            <a:r>
              <a:rPr lang="ru-RU" sz="2200" dirty="0"/>
              <a:t> с </a:t>
            </a:r>
            <a:r>
              <a:rPr lang="ru-RU" sz="2200" dirty="0" err="1"/>
              <a:t>Гжатью</a:t>
            </a:r>
            <a:r>
              <a:rPr lang="ru-RU" sz="2200" dirty="0"/>
              <a:t> </a:t>
            </a:r>
            <a:endParaRPr lang="ru-RU" sz="2200" dirty="0" smtClean="0"/>
          </a:p>
          <a:p>
            <a:r>
              <a:rPr lang="ru-RU" sz="2200" dirty="0" smtClean="0"/>
              <a:t>к-к</a:t>
            </a:r>
            <a:r>
              <a:rPr lang="en-US" sz="2200" dirty="0" smtClean="0"/>
              <a:t>’</a:t>
            </a:r>
            <a:r>
              <a:rPr lang="ru-RU" sz="2200" dirty="0" smtClean="0"/>
              <a:t> – Кепка </a:t>
            </a:r>
            <a:r>
              <a:rPr lang="ru-RU" sz="2200" dirty="0"/>
              <a:t>капитана. </a:t>
            </a:r>
            <a:endParaRPr lang="ru-RU" sz="2200" dirty="0" smtClean="0"/>
          </a:p>
          <a:p>
            <a:r>
              <a:rPr lang="ru-RU" sz="2200" dirty="0" smtClean="0"/>
              <a:t>л-л</a:t>
            </a:r>
            <a:r>
              <a:rPr lang="en-US" sz="2200" dirty="0" smtClean="0"/>
              <a:t>’</a:t>
            </a:r>
            <a:r>
              <a:rPr lang="ru-RU" sz="2200" dirty="0" smtClean="0"/>
              <a:t> </a:t>
            </a:r>
            <a:r>
              <a:rPr lang="ru-RU" sz="2200" dirty="0"/>
              <a:t>– Лидер лодырей</a:t>
            </a:r>
            <a:r>
              <a:rPr lang="ru-RU" sz="2200" dirty="0" smtClean="0"/>
              <a:t>.</a:t>
            </a:r>
          </a:p>
          <a:p>
            <a:r>
              <a:rPr lang="ru-RU" sz="2200" dirty="0"/>
              <a:t>м – Мамаша </a:t>
            </a:r>
            <a:r>
              <a:rPr lang="ru-RU" sz="2200" dirty="0" err="1"/>
              <a:t>Ромаши</a:t>
            </a:r>
            <a:r>
              <a:rPr lang="ru-RU" sz="2200" dirty="0"/>
              <a:t> </a:t>
            </a:r>
            <a:r>
              <a:rPr lang="ru-RU" sz="2200" dirty="0" smtClean="0"/>
              <a:t>             </a:t>
            </a:r>
          </a:p>
          <a:p>
            <a:r>
              <a:rPr lang="ru-RU" sz="2200" dirty="0" smtClean="0"/>
              <a:t> п</a:t>
            </a:r>
            <a:r>
              <a:rPr lang="en-US" sz="2200" dirty="0" smtClean="0"/>
              <a:t>’ </a:t>
            </a:r>
            <a:r>
              <a:rPr lang="ru-RU" sz="2200" dirty="0" smtClean="0"/>
              <a:t>– </a:t>
            </a:r>
            <a:r>
              <a:rPr lang="ru-RU" sz="2200" dirty="0"/>
              <a:t>Петр Первый. Первый Петр</a:t>
            </a:r>
            <a:r>
              <a:rPr lang="ru-RU" sz="2200" dirty="0" smtClean="0"/>
              <a:t>.</a:t>
            </a:r>
          </a:p>
          <a:p>
            <a:r>
              <a:rPr lang="en-US" sz="2200" dirty="0" smtClean="0"/>
              <a:t> </a:t>
            </a:r>
            <a:r>
              <a:rPr lang="ru-RU" sz="2200" dirty="0" smtClean="0"/>
              <a:t>р-р</a:t>
            </a:r>
            <a:r>
              <a:rPr lang="en-US" sz="2200" dirty="0" smtClean="0"/>
              <a:t>’</a:t>
            </a:r>
            <a:r>
              <a:rPr lang="ru-RU" sz="2200" dirty="0" smtClean="0"/>
              <a:t> </a:t>
            </a:r>
            <a:r>
              <a:rPr lang="ru-RU" sz="2200" dirty="0"/>
              <a:t>– Король орел. </a:t>
            </a:r>
            <a:endParaRPr lang="en-US" sz="2200" dirty="0" smtClean="0"/>
          </a:p>
          <a:p>
            <a:r>
              <a:rPr lang="ru-RU" sz="2200" dirty="0" smtClean="0"/>
              <a:t>с</a:t>
            </a:r>
            <a:r>
              <a:rPr lang="en-US" sz="2200" dirty="0" smtClean="0"/>
              <a:t>’</a:t>
            </a:r>
            <a:r>
              <a:rPr lang="ru-RU" sz="2200" dirty="0" smtClean="0"/>
              <a:t> </a:t>
            </a:r>
            <a:r>
              <a:rPr lang="ru-RU" sz="2200" dirty="0"/>
              <a:t>– Свиристель свиристит свирелью</a:t>
            </a:r>
            <a:r>
              <a:rPr lang="ru-RU" sz="2200" dirty="0" smtClean="0"/>
              <a:t>.</a:t>
            </a:r>
            <a:endParaRPr lang="en-US" sz="2200" dirty="0" smtClean="0"/>
          </a:p>
          <a:p>
            <a:r>
              <a:rPr lang="ru-RU" sz="2200" dirty="0"/>
              <a:t>т – Талер тарелка стоит. </a:t>
            </a:r>
            <a:endParaRPr lang="en-US" sz="2200" dirty="0" smtClean="0"/>
          </a:p>
          <a:p>
            <a:r>
              <a:rPr lang="ru-RU" sz="2200" dirty="0" smtClean="0"/>
              <a:t>ф-ф</a:t>
            </a:r>
            <a:r>
              <a:rPr lang="en-US" sz="2200" dirty="0" smtClean="0"/>
              <a:t>’</a:t>
            </a:r>
            <a:r>
              <a:rPr lang="ru-RU" sz="2200" dirty="0" smtClean="0"/>
              <a:t> </a:t>
            </a:r>
            <a:r>
              <a:rPr lang="ru-RU" sz="2200" dirty="0"/>
              <a:t>– У Феофана </a:t>
            </a:r>
            <a:r>
              <a:rPr lang="ru-RU" sz="2200" dirty="0" err="1"/>
              <a:t>Феофаныча</a:t>
            </a:r>
            <a:r>
              <a:rPr lang="ru-RU" sz="2200" dirty="0"/>
              <a:t> два сына </a:t>
            </a:r>
            <a:r>
              <a:rPr lang="ru-RU" sz="2200" dirty="0" err="1"/>
              <a:t>Феофаныча</a:t>
            </a:r>
            <a:r>
              <a:rPr lang="ru-RU" sz="2200" dirty="0" smtClean="0"/>
              <a:t>.</a:t>
            </a:r>
            <a:endParaRPr lang="en-US" sz="2200" dirty="0" smtClean="0"/>
          </a:p>
          <a:p>
            <a:r>
              <a:rPr lang="ru-RU" sz="2200" dirty="0" smtClean="0"/>
              <a:t>х </a:t>
            </a:r>
            <a:r>
              <a:rPr lang="ru-RU" sz="2200" dirty="0"/>
              <a:t>– Хвалю </a:t>
            </a:r>
            <a:r>
              <a:rPr lang="ru-RU" sz="2200" dirty="0" smtClean="0"/>
              <a:t>халву</a:t>
            </a:r>
            <a:endParaRPr lang="en-US" sz="2200" dirty="0" smtClean="0"/>
          </a:p>
          <a:p>
            <a:r>
              <a:rPr lang="ru-RU" sz="2200" dirty="0"/>
              <a:t>ц – Кольцо у колодца</a:t>
            </a:r>
            <a:r>
              <a:rPr lang="ru-RU" sz="2200" dirty="0" smtClean="0"/>
              <a:t>.</a:t>
            </a:r>
            <a:r>
              <a:rPr lang="en-US" sz="2200" dirty="0" smtClean="0"/>
              <a:t>	</a:t>
            </a:r>
          </a:p>
          <a:p>
            <a:r>
              <a:rPr lang="ru-RU" sz="2200" dirty="0"/>
              <a:t>ч</a:t>
            </a:r>
            <a:r>
              <a:rPr lang="en-US" sz="2200" dirty="0" smtClean="0"/>
              <a:t>’ </a:t>
            </a:r>
            <a:r>
              <a:rPr lang="ru-RU" sz="2200" dirty="0" smtClean="0"/>
              <a:t>– </a:t>
            </a:r>
            <a:r>
              <a:rPr lang="ru-RU" sz="2200" dirty="0"/>
              <a:t>Четыре чёрненьких </a:t>
            </a:r>
            <a:r>
              <a:rPr lang="ru-RU" sz="2200" dirty="0" err="1"/>
              <a:t>чумазеньких</a:t>
            </a:r>
            <a:r>
              <a:rPr lang="ru-RU" sz="2200" dirty="0"/>
              <a:t> </a:t>
            </a:r>
            <a:r>
              <a:rPr lang="ru-RU" sz="2200" dirty="0" smtClean="0"/>
              <a:t>чертёнка чертили чёрными чернилами чертёж.</a:t>
            </a:r>
          </a:p>
          <a:p>
            <a:r>
              <a:rPr lang="ru-RU" sz="2200" dirty="0"/>
              <a:t>ш –   Яшма в замше замшела</a:t>
            </a:r>
            <a:r>
              <a:rPr lang="ru-RU" sz="2200" dirty="0" smtClean="0"/>
              <a:t>.</a:t>
            </a:r>
          </a:p>
          <a:p>
            <a:r>
              <a:rPr lang="ru-RU" sz="2200" dirty="0"/>
              <a:t>щ – Тщетно тщится щука ущемить </a:t>
            </a:r>
            <a:r>
              <a:rPr lang="ru-RU" sz="2200" dirty="0" smtClean="0"/>
              <a:t>леща.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933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68</TotalTime>
  <Words>705</Words>
  <Application>Microsoft Office PowerPoint</Application>
  <PresentationFormat>Широкоэкранный</PresentationFormat>
  <Paragraphs>107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Calibri</vt:lpstr>
      <vt:lpstr>Calibri Light</vt:lpstr>
      <vt:lpstr>Ретро</vt:lpstr>
      <vt:lpstr>Подготовка к устному собеседованию в 9 классе в условиях полиэтнической школы</vt:lpstr>
      <vt:lpstr>Признаки выразительного чтения</vt:lpstr>
      <vt:lpstr>Темп речи. Упражнение №1.</vt:lpstr>
      <vt:lpstr>Упражнение №2.</vt:lpstr>
      <vt:lpstr>Эмоциональное наполнение предложения. Упражнение №3.</vt:lpstr>
      <vt:lpstr>Паузы в предложении. Упражнение №4.</vt:lpstr>
      <vt:lpstr>Орфоэпическая разминка. Упражнение №5.</vt:lpstr>
      <vt:lpstr>Орфоэпическая разминка. Упражнение №6.</vt:lpstr>
      <vt:lpstr>Орфоэпическая разминка. Упражнение №7.</vt:lpstr>
      <vt:lpstr>Тексты для улучшения дикции и тренировки чтения. Упражнение №8.</vt:lpstr>
      <vt:lpstr>Тексты для улучшения дикции и тренировки чтения. Упражнение №8.</vt:lpstr>
      <vt:lpstr>Тексты для улучшения дикции и тренировки чтения. Упражнение №8.</vt:lpstr>
      <vt:lpstr>Спасибо за внимание.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устному собеседованию в 9 классе в условиях полиэтнической школы</dc:title>
  <dc:creator>Илья</dc:creator>
  <cp:lastModifiedBy>Илья</cp:lastModifiedBy>
  <cp:revision>38</cp:revision>
  <dcterms:created xsi:type="dcterms:W3CDTF">2017-11-26T16:20:42Z</dcterms:created>
  <dcterms:modified xsi:type="dcterms:W3CDTF">2019-01-27T14:56:53Z</dcterms:modified>
</cp:coreProperties>
</file>